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9" r:id="rId1"/>
  </p:sldMasterIdLst>
  <p:sldIdLst>
    <p:sldId id="256" r:id="rId2"/>
  </p:sldIdLst>
  <p:sldSz cx="14211300" cy="20104100"/>
  <p:notesSz cx="142113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0" orient="horz" pos="2879" userDrawn="1">
          <p15:clr>
            <a:srgbClr val="A4A3A4"/>
          </p15:clr>
        </p15:guide>
        <p15:guide id="1" pos="2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2556" y="36"/>
      </p:cViewPr>
      <p:guideLst>
        <p:guide orient="horz" pos="287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보배" userId="82c24d2d-9089-4d2f-a830-9027f86f745b" providerId="ADAL" clId="{06D94FD8-3DC0-4002-97D2-A2E6B8A9B2B1}"/>
    <pc:docChg chg="undo custSel modSld">
      <pc:chgData name="이보배" userId="82c24d2d-9089-4d2f-a830-9027f86f745b" providerId="ADAL" clId="{06D94FD8-3DC0-4002-97D2-A2E6B8A9B2B1}" dt="2024-02-02T00:12:52.683" v="318" actId="20577"/>
      <pc:docMkLst>
        <pc:docMk/>
      </pc:docMkLst>
      <pc:sldChg chg="modSp mod">
        <pc:chgData name="이보배" userId="82c24d2d-9089-4d2f-a830-9027f86f745b" providerId="ADAL" clId="{06D94FD8-3DC0-4002-97D2-A2E6B8A9B2B1}" dt="2024-02-02T00:12:52.683" v="318" actId="20577"/>
        <pc:sldMkLst>
          <pc:docMk/>
          <pc:sldMk cId="0" sldId="256"/>
        </pc:sldMkLst>
        <pc:spChg chg="mod">
          <ac:chgData name="이보배" userId="82c24d2d-9089-4d2f-a830-9027f86f745b" providerId="ADAL" clId="{06D94FD8-3DC0-4002-97D2-A2E6B8A9B2B1}" dt="2024-02-02T00:12:52.683" v="318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이보배" userId="82c24d2d-9089-4d2f-a830-9027f86f745b" providerId="ADAL" clId="{06D94FD8-3DC0-4002-97D2-A2E6B8A9B2B1}" dt="2024-02-02T00:07:00.174" v="105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이보배" userId="82c24d2d-9089-4d2f-a830-9027f86f745b" providerId="ADAL" clId="{06D94FD8-3DC0-4002-97D2-A2E6B8A9B2B1}" dt="2024-02-02T00:12:15.592" v="303" actId="207"/>
          <ac:spMkLst>
            <pc:docMk/>
            <pc:sldMk cId="0" sldId="256"/>
            <ac:spMk id="4" creationId="{00000000-0000-0000-0000-000000000000}"/>
          </ac:spMkLst>
        </pc:spChg>
        <pc:spChg chg="mod">
          <ac:chgData name="이보배" userId="82c24d2d-9089-4d2f-a830-9027f86f745b" providerId="ADAL" clId="{06D94FD8-3DC0-4002-97D2-A2E6B8A9B2B1}" dt="2024-02-02T00:10:02.550" v="261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이보배" userId="82c24d2d-9089-4d2f-a830-9027f86f745b" providerId="ADAL" clId="{06D94FD8-3DC0-4002-97D2-A2E6B8A9B2B1}" dt="2024-02-02T00:09:52.565" v="231" actId="1035"/>
          <ac:spMkLst>
            <pc:docMk/>
            <pc:sldMk cId="0" sldId="256"/>
            <ac:spMk id="6" creationId="{00000000-0000-0000-0000-000000000000}"/>
          </ac:spMkLst>
        </pc:spChg>
        <pc:spChg chg="mod">
          <ac:chgData name="이보배" userId="82c24d2d-9089-4d2f-a830-9027f86f745b" providerId="ADAL" clId="{06D94FD8-3DC0-4002-97D2-A2E6B8A9B2B1}" dt="2024-02-02T00:09:52.565" v="231" actId="1035"/>
          <ac:spMkLst>
            <pc:docMk/>
            <pc:sldMk cId="0" sldId="256"/>
            <ac:spMk id="7" creationId="{00000000-0000-0000-0000-000000000000}"/>
          </ac:spMkLst>
        </pc:spChg>
        <pc:spChg chg="mod">
          <ac:chgData name="이보배" userId="82c24d2d-9089-4d2f-a830-9027f86f745b" providerId="ADAL" clId="{06D94FD8-3DC0-4002-97D2-A2E6B8A9B2B1}" dt="2024-02-02T00:11:05.375" v="267" actId="1035"/>
          <ac:spMkLst>
            <pc:docMk/>
            <pc:sldMk cId="0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rgbClr val="EFEFEF"/>
                </a:solidFill>
                <a:latin typeface="함초롬돋움"/>
                <a:cs typeface="함초롬돋움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rgbClr val="EFEFEF"/>
                </a:solidFill>
                <a:latin typeface="함초롬돋움"/>
                <a:cs typeface="함초롬돋움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rgbClr val="EFEFEF"/>
                </a:solidFill>
                <a:latin typeface="함초롬돋움"/>
                <a:cs typeface="함초롬돋움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rgbClr val="EFEFEF"/>
                </a:solidFill>
                <a:latin typeface="함초롬돋움"/>
                <a:cs typeface="함초롬돋움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211935" cy="20104100"/>
          </a:xfrm>
          <a:custGeom>
            <a:avLst/>
            <a:gdLst/>
            <a:ahLst/>
            <a:cxnLst/>
            <a:rect l="l" t="t" r="r" b="b"/>
            <a:pathLst>
              <a:path w="14211935" h="20104100">
                <a:moveTo>
                  <a:pt x="14211672" y="20104099"/>
                </a:moveTo>
                <a:lnTo>
                  <a:pt x="0" y="20104099"/>
                </a:lnTo>
                <a:lnTo>
                  <a:pt x="0" y="0"/>
                </a:lnTo>
                <a:lnTo>
                  <a:pt x="14211672" y="0"/>
                </a:lnTo>
                <a:lnTo>
                  <a:pt x="14211672" y="20104099"/>
                </a:lnTo>
                <a:close/>
              </a:path>
            </a:pathLst>
          </a:custGeom>
          <a:solidFill>
            <a:srgbClr val="F7F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12713" y="9665255"/>
            <a:ext cx="483870" cy="492759"/>
          </a:xfrm>
          <a:custGeom>
            <a:avLst/>
            <a:gdLst/>
            <a:ahLst/>
            <a:cxnLst/>
            <a:rect l="l" t="t" r="r" b="b"/>
            <a:pathLst>
              <a:path w="483869" h="492759">
                <a:moveTo>
                  <a:pt x="286132" y="55220"/>
                </a:moveTo>
                <a:lnTo>
                  <a:pt x="198038" y="55220"/>
                </a:lnTo>
                <a:lnTo>
                  <a:pt x="242035" y="0"/>
                </a:lnTo>
                <a:lnTo>
                  <a:pt x="286132" y="55220"/>
                </a:lnTo>
                <a:close/>
              </a:path>
              <a:path w="483869" h="492759">
                <a:moveTo>
                  <a:pt x="365487" y="93457"/>
                </a:moveTo>
                <a:lnTo>
                  <a:pt x="118584" y="93457"/>
                </a:lnTo>
                <a:lnTo>
                  <a:pt x="134376" y="24630"/>
                </a:lnTo>
                <a:lnTo>
                  <a:pt x="198038" y="55220"/>
                </a:lnTo>
                <a:lnTo>
                  <a:pt x="356769" y="55220"/>
                </a:lnTo>
                <a:lnTo>
                  <a:pt x="365487" y="93457"/>
                </a:lnTo>
                <a:close/>
              </a:path>
              <a:path w="483869" h="492759">
                <a:moveTo>
                  <a:pt x="356769" y="55220"/>
                </a:moveTo>
                <a:lnTo>
                  <a:pt x="286132" y="55220"/>
                </a:lnTo>
                <a:lnTo>
                  <a:pt x="349795" y="24630"/>
                </a:lnTo>
                <a:lnTo>
                  <a:pt x="356769" y="55220"/>
                </a:lnTo>
                <a:close/>
              </a:path>
              <a:path w="483869" h="492759">
                <a:moveTo>
                  <a:pt x="436201" y="403128"/>
                </a:moveTo>
                <a:lnTo>
                  <a:pt x="47970" y="403128"/>
                </a:lnTo>
                <a:lnTo>
                  <a:pt x="63662" y="334202"/>
                </a:lnTo>
                <a:lnTo>
                  <a:pt x="0" y="303513"/>
                </a:lnTo>
                <a:lnTo>
                  <a:pt x="44096" y="248292"/>
                </a:lnTo>
                <a:lnTo>
                  <a:pt x="0" y="193072"/>
                </a:lnTo>
                <a:lnTo>
                  <a:pt x="63662" y="162383"/>
                </a:lnTo>
                <a:lnTo>
                  <a:pt x="47970" y="93457"/>
                </a:lnTo>
                <a:lnTo>
                  <a:pt x="436201" y="93457"/>
                </a:lnTo>
                <a:lnTo>
                  <a:pt x="420508" y="162383"/>
                </a:lnTo>
                <a:lnTo>
                  <a:pt x="483242" y="192624"/>
                </a:lnTo>
                <a:lnTo>
                  <a:pt x="483242" y="194235"/>
                </a:lnTo>
                <a:lnTo>
                  <a:pt x="440074" y="248292"/>
                </a:lnTo>
                <a:lnTo>
                  <a:pt x="483242" y="302350"/>
                </a:lnTo>
                <a:lnTo>
                  <a:pt x="483242" y="303961"/>
                </a:lnTo>
                <a:lnTo>
                  <a:pt x="420508" y="334202"/>
                </a:lnTo>
                <a:lnTo>
                  <a:pt x="436201" y="403128"/>
                </a:lnTo>
                <a:close/>
              </a:path>
              <a:path w="483869" h="492759">
                <a:moveTo>
                  <a:pt x="134376" y="471955"/>
                </a:moveTo>
                <a:lnTo>
                  <a:pt x="118584" y="403128"/>
                </a:lnTo>
                <a:lnTo>
                  <a:pt x="365487" y="403128"/>
                </a:lnTo>
                <a:lnTo>
                  <a:pt x="356769" y="441365"/>
                </a:lnTo>
                <a:lnTo>
                  <a:pt x="198038" y="441365"/>
                </a:lnTo>
                <a:lnTo>
                  <a:pt x="134376" y="471955"/>
                </a:lnTo>
                <a:close/>
              </a:path>
              <a:path w="483869" h="492759">
                <a:moveTo>
                  <a:pt x="245276" y="492528"/>
                </a:moveTo>
                <a:lnTo>
                  <a:pt x="238802" y="492528"/>
                </a:lnTo>
                <a:lnTo>
                  <a:pt x="198038" y="441365"/>
                </a:lnTo>
                <a:lnTo>
                  <a:pt x="286132" y="441365"/>
                </a:lnTo>
                <a:lnTo>
                  <a:pt x="245276" y="492528"/>
                </a:lnTo>
                <a:close/>
              </a:path>
              <a:path w="483869" h="492759">
                <a:moveTo>
                  <a:pt x="349795" y="471955"/>
                </a:moveTo>
                <a:lnTo>
                  <a:pt x="286132" y="441365"/>
                </a:lnTo>
                <a:lnTo>
                  <a:pt x="356769" y="441365"/>
                </a:lnTo>
                <a:lnTo>
                  <a:pt x="349795" y="471955"/>
                </a:lnTo>
                <a:close/>
              </a:path>
            </a:pathLst>
          </a:custGeom>
          <a:solidFill>
            <a:srgbClr val="006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24328" y="9706424"/>
            <a:ext cx="483870" cy="492759"/>
          </a:xfrm>
          <a:custGeom>
            <a:avLst/>
            <a:gdLst/>
            <a:ahLst/>
            <a:cxnLst/>
            <a:rect l="l" t="t" r="r" b="b"/>
            <a:pathLst>
              <a:path w="483870" h="492759">
                <a:moveTo>
                  <a:pt x="286132" y="55220"/>
                </a:moveTo>
                <a:lnTo>
                  <a:pt x="198038" y="55220"/>
                </a:lnTo>
                <a:lnTo>
                  <a:pt x="242035" y="0"/>
                </a:lnTo>
                <a:lnTo>
                  <a:pt x="286132" y="55220"/>
                </a:lnTo>
                <a:close/>
              </a:path>
              <a:path w="483870" h="492759">
                <a:moveTo>
                  <a:pt x="365487" y="93457"/>
                </a:moveTo>
                <a:lnTo>
                  <a:pt x="118584" y="93457"/>
                </a:lnTo>
                <a:lnTo>
                  <a:pt x="134376" y="24630"/>
                </a:lnTo>
                <a:lnTo>
                  <a:pt x="198038" y="55220"/>
                </a:lnTo>
                <a:lnTo>
                  <a:pt x="356769" y="55220"/>
                </a:lnTo>
                <a:lnTo>
                  <a:pt x="365487" y="93457"/>
                </a:lnTo>
                <a:close/>
              </a:path>
              <a:path w="483870" h="492759">
                <a:moveTo>
                  <a:pt x="356769" y="55220"/>
                </a:moveTo>
                <a:lnTo>
                  <a:pt x="286132" y="55220"/>
                </a:lnTo>
                <a:lnTo>
                  <a:pt x="349795" y="24630"/>
                </a:lnTo>
                <a:lnTo>
                  <a:pt x="356769" y="55220"/>
                </a:lnTo>
                <a:close/>
              </a:path>
              <a:path w="483870" h="492759">
                <a:moveTo>
                  <a:pt x="436201" y="403128"/>
                </a:moveTo>
                <a:lnTo>
                  <a:pt x="47970" y="403128"/>
                </a:lnTo>
                <a:lnTo>
                  <a:pt x="63662" y="334202"/>
                </a:lnTo>
                <a:lnTo>
                  <a:pt x="0" y="303513"/>
                </a:lnTo>
                <a:lnTo>
                  <a:pt x="44096" y="248292"/>
                </a:lnTo>
                <a:lnTo>
                  <a:pt x="0" y="193072"/>
                </a:lnTo>
                <a:lnTo>
                  <a:pt x="63662" y="162383"/>
                </a:lnTo>
                <a:lnTo>
                  <a:pt x="47970" y="93457"/>
                </a:lnTo>
                <a:lnTo>
                  <a:pt x="436201" y="93457"/>
                </a:lnTo>
                <a:lnTo>
                  <a:pt x="420508" y="162383"/>
                </a:lnTo>
                <a:lnTo>
                  <a:pt x="483242" y="192624"/>
                </a:lnTo>
                <a:lnTo>
                  <a:pt x="483242" y="194235"/>
                </a:lnTo>
                <a:lnTo>
                  <a:pt x="440074" y="248292"/>
                </a:lnTo>
                <a:lnTo>
                  <a:pt x="483242" y="302350"/>
                </a:lnTo>
                <a:lnTo>
                  <a:pt x="483242" y="303960"/>
                </a:lnTo>
                <a:lnTo>
                  <a:pt x="420508" y="334202"/>
                </a:lnTo>
                <a:lnTo>
                  <a:pt x="436201" y="403128"/>
                </a:lnTo>
                <a:close/>
              </a:path>
              <a:path w="483870" h="492759">
                <a:moveTo>
                  <a:pt x="134376" y="471955"/>
                </a:moveTo>
                <a:lnTo>
                  <a:pt x="118584" y="403128"/>
                </a:lnTo>
                <a:lnTo>
                  <a:pt x="365487" y="403128"/>
                </a:lnTo>
                <a:lnTo>
                  <a:pt x="356769" y="441365"/>
                </a:lnTo>
                <a:lnTo>
                  <a:pt x="198038" y="441365"/>
                </a:lnTo>
                <a:lnTo>
                  <a:pt x="134376" y="471955"/>
                </a:lnTo>
                <a:close/>
              </a:path>
              <a:path w="483870" h="492759">
                <a:moveTo>
                  <a:pt x="245276" y="492528"/>
                </a:moveTo>
                <a:lnTo>
                  <a:pt x="238802" y="492528"/>
                </a:lnTo>
                <a:lnTo>
                  <a:pt x="198038" y="441365"/>
                </a:lnTo>
                <a:lnTo>
                  <a:pt x="286132" y="441365"/>
                </a:lnTo>
                <a:lnTo>
                  <a:pt x="245276" y="492528"/>
                </a:lnTo>
                <a:close/>
              </a:path>
              <a:path w="483870" h="492759">
                <a:moveTo>
                  <a:pt x="349795" y="471955"/>
                </a:moveTo>
                <a:lnTo>
                  <a:pt x="286132" y="441365"/>
                </a:lnTo>
                <a:lnTo>
                  <a:pt x="356769" y="441365"/>
                </a:lnTo>
                <a:lnTo>
                  <a:pt x="349795" y="471955"/>
                </a:lnTo>
                <a:close/>
              </a:path>
            </a:pathLst>
          </a:custGeom>
          <a:solidFill>
            <a:srgbClr val="006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65762" y="6696902"/>
            <a:ext cx="483870" cy="492759"/>
          </a:xfrm>
          <a:custGeom>
            <a:avLst/>
            <a:gdLst/>
            <a:ahLst/>
            <a:cxnLst/>
            <a:rect l="l" t="t" r="r" b="b"/>
            <a:pathLst>
              <a:path w="483869" h="492759">
                <a:moveTo>
                  <a:pt x="286132" y="55220"/>
                </a:moveTo>
                <a:lnTo>
                  <a:pt x="198038" y="55220"/>
                </a:lnTo>
                <a:lnTo>
                  <a:pt x="242035" y="0"/>
                </a:lnTo>
                <a:lnTo>
                  <a:pt x="286132" y="55220"/>
                </a:lnTo>
                <a:close/>
              </a:path>
              <a:path w="483869" h="492759">
                <a:moveTo>
                  <a:pt x="365487" y="93457"/>
                </a:moveTo>
                <a:lnTo>
                  <a:pt x="118584" y="93457"/>
                </a:lnTo>
                <a:lnTo>
                  <a:pt x="134376" y="24630"/>
                </a:lnTo>
                <a:lnTo>
                  <a:pt x="198038" y="55220"/>
                </a:lnTo>
                <a:lnTo>
                  <a:pt x="356769" y="55220"/>
                </a:lnTo>
                <a:lnTo>
                  <a:pt x="365487" y="93457"/>
                </a:lnTo>
                <a:close/>
              </a:path>
              <a:path w="483869" h="492759">
                <a:moveTo>
                  <a:pt x="356769" y="55220"/>
                </a:moveTo>
                <a:lnTo>
                  <a:pt x="286132" y="55220"/>
                </a:lnTo>
                <a:lnTo>
                  <a:pt x="349795" y="24630"/>
                </a:lnTo>
                <a:lnTo>
                  <a:pt x="356769" y="55220"/>
                </a:lnTo>
                <a:close/>
              </a:path>
              <a:path w="483869" h="492759">
                <a:moveTo>
                  <a:pt x="436201" y="403128"/>
                </a:moveTo>
                <a:lnTo>
                  <a:pt x="47970" y="403128"/>
                </a:lnTo>
                <a:lnTo>
                  <a:pt x="63662" y="334202"/>
                </a:lnTo>
                <a:lnTo>
                  <a:pt x="0" y="303513"/>
                </a:lnTo>
                <a:lnTo>
                  <a:pt x="44096" y="248292"/>
                </a:lnTo>
                <a:lnTo>
                  <a:pt x="0" y="193072"/>
                </a:lnTo>
                <a:lnTo>
                  <a:pt x="63662" y="162383"/>
                </a:lnTo>
                <a:lnTo>
                  <a:pt x="47970" y="93457"/>
                </a:lnTo>
                <a:lnTo>
                  <a:pt x="436201" y="93457"/>
                </a:lnTo>
                <a:lnTo>
                  <a:pt x="420508" y="162383"/>
                </a:lnTo>
                <a:lnTo>
                  <a:pt x="483242" y="192624"/>
                </a:lnTo>
                <a:lnTo>
                  <a:pt x="483242" y="194235"/>
                </a:lnTo>
                <a:lnTo>
                  <a:pt x="440074" y="248292"/>
                </a:lnTo>
                <a:lnTo>
                  <a:pt x="483242" y="302350"/>
                </a:lnTo>
                <a:lnTo>
                  <a:pt x="483242" y="303961"/>
                </a:lnTo>
                <a:lnTo>
                  <a:pt x="420508" y="334202"/>
                </a:lnTo>
                <a:lnTo>
                  <a:pt x="436201" y="403128"/>
                </a:lnTo>
                <a:close/>
              </a:path>
              <a:path w="483869" h="492759">
                <a:moveTo>
                  <a:pt x="134376" y="471955"/>
                </a:moveTo>
                <a:lnTo>
                  <a:pt x="118584" y="403128"/>
                </a:lnTo>
                <a:lnTo>
                  <a:pt x="365487" y="403128"/>
                </a:lnTo>
                <a:lnTo>
                  <a:pt x="356769" y="441365"/>
                </a:lnTo>
                <a:lnTo>
                  <a:pt x="198038" y="441365"/>
                </a:lnTo>
                <a:lnTo>
                  <a:pt x="134376" y="471955"/>
                </a:lnTo>
                <a:close/>
              </a:path>
              <a:path w="483869" h="492759">
                <a:moveTo>
                  <a:pt x="245276" y="492528"/>
                </a:moveTo>
                <a:lnTo>
                  <a:pt x="238802" y="492528"/>
                </a:lnTo>
                <a:lnTo>
                  <a:pt x="198038" y="441365"/>
                </a:lnTo>
                <a:lnTo>
                  <a:pt x="286132" y="441365"/>
                </a:lnTo>
                <a:lnTo>
                  <a:pt x="245276" y="492528"/>
                </a:lnTo>
                <a:close/>
              </a:path>
              <a:path w="483869" h="492759">
                <a:moveTo>
                  <a:pt x="349795" y="471955"/>
                </a:moveTo>
                <a:lnTo>
                  <a:pt x="286132" y="441365"/>
                </a:lnTo>
                <a:lnTo>
                  <a:pt x="356769" y="441365"/>
                </a:lnTo>
                <a:lnTo>
                  <a:pt x="349795" y="471955"/>
                </a:lnTo>
                <a:close/>
              </a:path>
            </a:pathLst>
          </a:custGeom>
          <a:solidFill>
            <a:srgbClr val="FFBC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524328" y="6696902"/>
            <a:ext cx="483870" cy="492759"/>
          </a:xfrm>
          <a:custGeom>
            <a:avLst/>
            <a:gdLst/>
            <a:ahLst/>
            <a:cxnLst/>
            <a:rect l="l" t="t" r="r" b="b"/>
            <a:pathLst>
              <a:path w="483870" h="492759">
                <a:moveTo>
                  <a:pt x="286132" y="55220"/>
                </a:moveTo>
                <a:lnTo>
                  <a:pt x="198038" y="55220"/>
                </a:lnTo>
                <a:lnTo>
                  <a:pt x="242035" y="0"/>
                </a:lnTo>
                <a:lnTo>
                  <a:pt x="286132" y="55220"/>
                </a:lnTo>
                <a:close/>
              </a:path>
              <a:path w="483870" h="492759">
                <a:moveTo>
                  <a:pt x="365487" y="93457"/>
                </a:moveTo>
                <a:lnTo>
                  <a:pt x="118584" y="93457"/>
                </a:lnTo>
                <a:lnTo>
                  <a:pt x="134376" y="24630"/>
                </a:lnTo>
                <a:lnTo>
                  <a:pt x="198038" y="55220"/>
                </a:lnTo>
                <a:lnTo>
                  <a:pt x="356769" y="55220"/>
                </a:lnTo>
                <a:lnTo>
                  <a:pt x="365487" y="93457"/>
                </a:lnTo>
                <a:close/>
              </a:path>
              <a:path w="483870" h="492759">
                <a:moveTo>
                  <a:pt x="356769" y="55220"/>
                </a:moveTo>
                <a:lnTo>
                  <a:pt x="286132" y="55220"/>
                </a:lnTo>
                <a:lnTo>
                  <a:pt x="349795" y="24630"/>
                </a:lnTo>
                <a:lnTo>
                  <a:pt x="356769" y="55220"/>
                </a:lnTo>
                <a:close/>
              </a:path>
              <a:path w="483870" h="492759">
                <a:moveTo>
                  <a:pt x="436201" y="403128"/>
                </a:moveTo>
                <a:lnTo>
                  <a:pt x="47970" y="403128"/>
                </a:lnTo>
                <a:lnTo>
                  <a:pt x="63662" y="334202"/>
                </a:lnTo>
                <a:lnTo>
                  <a:pt x="0" y="303513"/>
                </a:lnTo>
                <a:lnTo>
                  <a:pt x="44096" y="248292"/>
                </a:lnTo>
                <a:lnTo>
                  <a:pt x="0" y="193072"/>
                </a:lnTo>
                <a:lnTo>
                  <a:pt x="63662" y="162383"/>
                </a:lnTo>
                <a:lnTo>
                  <a:pt x="47970" y="93457"/>
                </a:lnTo>
                <a:lnTo>
                  <a:pt x="436201" y="93457"/>
                </a:lnTo>
                <a:lnTo>
                  <a:pt x="420508" y="162383"/>
                </a:lnTo>
                <a:lnTo>
                  <a:pt x="483242" y="192624"/>
                </a:lnTo>
                <a:lnTo>
                  <a:pt x="483242" y="194235"/>
                </a:lnTo>
                <a:lnTo>
                  <a:pt x="440074" y="248292"/>
                </a:lnTo>
                <a:lnTo>
                  <a:pt x="483242" y="302350"/>
                </a:lnTo>
                <a:lnTo>
                  <a:pt x="483242" y="303960"/>
                </a:lnTo>
                <a:lnTo>
                  <a:pt x="420508" y="334202"/>
                </a:lnTo>
                <a:lnTo>
                  <a:pt x="436201" y="403128"/>
                </a:lnTo>
                <a:close/>
              </a:path>
              <a:path w="483870" h="492759">
                <a:moveTo>
                  <a:pt x="134376" y="471955"/>
                </a:moveTo>
                <a:lnTo>
                  <a:pt x="118584" y="403128"/>
                </a:lnTo>
                <a:lnTo>
                  <a:pt x="365487" y="403128"/>
                </a:lnTo>
                <a:lnTo>
                  <a:pt x="356769" y="441365"/>
                </a:lnTo>
                <a:lnTo>
                  <a:pt x="198038" y="441365"/>
                </a:lnTo>
                <a:lnTo>
                  <a:pt x="134376" y="471955"/>
                </a:lnTo>
                <a:close/>
              </a:path>
              <a:path w="483870" h="492759">
                <a:moveTo>
                  <a:pt x="245276" y="492528"/>
                </a:moveTo>
                <a:lnTo>
                  <a:pt x="238802" y="492528"/>
                </a:lnTo>
                <a:lnTo>
                  <a:pt x="198038" y="441365"/>
                </a:lnTo>
                <a:lnTo>
                  <a:pt x="286132" y="441365"/>
                </a:lnTo>
                <a:lnTo>
                  <a:pt x="245276" y="492528"/>
                </a:lnTo>
                <a:close/>
              </a:path>
              <a:path w="483870" h="492759">
                <a:moveTo>
                  <a:pt x="349795" y="471955"/>
                </a:moveTo>
                <a:lnTo>
                  <a:pt x="286132" y="441365"/>
                </a:lnTo>
                <a:lnTo>
                  <a:pt x="356769" y="441365"/>
                </a:lnTo>
                <a:lnTo>
                  <a:pt x="349795" y="471955"/>
                </a:lnTo>
                <a:close/>
              </a:path>
            </a:pathLst>
          </a:custGeom>
          <a:solidFill>
            <a:srgbClr val="FFBC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524328" y="12633509"/>
            <a:ext cx="483870" cy="492759"/>
          </a:xfrm>
          <a:custGeom>
            <a:avLst/>
            <a:gdLst/>
            <a:ahLst/>
            <a:cxnLst/>
            <a:rect l="l" t="t" r="r" b="b"/>
            <a:pathLst>
              <a:path w="483870" h="492759">
                <a:moveTo>
                  <a:pt x="286132" y="55220"/>
                </a:moveTo>
                <a:lnTo>
                  <a:pt x="198038" y="55220"/>
                </a:lnTo>
                <a:lnTo>
                  <a:pt x="242035" y="0"/>
                </a:lnTo>
                <a:lnTo>
                  <a:pt x="286132" y="55220"/>
                </a:lnTo>
                <a:close/>
              </a:path>
              <a:path w="483870" h="492759">
                <a:moveTo>
                  <a:pt x="365487" y="93457"/>
                </a:moveTo>
                <a:lnTo>
                  <a:pt x="118584" y="93457"/>
                </a:lnTo>
                <a:lnTo>
                  <a:pt x="134376" y="24630"/>
                </a:lnTo>
                <a:lnTo>
                  <a:pt x="198038" y="55220"/>
                </a:lnTo>
                <a:lnTo>
                  <a:pt x="356769" y="55220"/>
                </a:lnTo>
                <a:lnTo>
                  <a:pt x="365487" y="93457"/>
                </a:lnTo>
                <a:close/>
              </a:path>
              <a:path w="483870" h="492759">
                <a:moveTo>
                  <a:pt x="356769" y="55220"/>
                </a:moveTo>
                <a:lnTo>
                  <a:pt x="286132" y="55220"/>
                </a:lnTo>
                <a:lnTo>
                  <a:pt x="349795" y="24630"/>
                </a:lnTo>
                <a:lnTo>
                  <a:pt x="356769" y="55220"/>
                </a:lnTo>
                <a:close/>
              </a:path>
              <a:path w="483870" h="492759">
                <a:moveTo>
                  <a:pt x="436201" y="403128"/>
                </a:moveTo>
                <a:lnTo>
                  <a:pt x="47970" y="403128"/>
                </a:lnTo>
                <a:lnTo>
                  <a:pt x="63662" y="334202"/>
                </a:lnTo>
                <a:lnTo>
                  <a:pt x="0" y="303513"/>
                </a:lnTo>
                <a:lnTo>
                  <a:pt x="44096" y="248292"/>
                </a:lnTo>
                <a:lnTo>
                  <a:pt x="0" y="193072"/>
                </a:lnTo>
                <a:lnTo>
                  <a:pt x="63662" y="162383"/>
                </a:lnTo>
                <a:lnTo>
                  <a:pt x="47970" y="93457"/>
                </a:lnTo>
                <a:lnTo>
                  <a:pt x="436201" y="93457"/>
                </a:lnTo>
                <a:lnTo>
                  <a:pt x="420508" y="162383"/>
                </a:lnTo>
                <a:lnTo>
                  <a:pt x="483242" y="192624"/>
                </a:lnTo>
                <a:lnTo>
                  <a:pt x="483242" y="194235"/>
                </a:lnTo>
                <a:lnTo>
                  <a:pt x="440074" y="248292"/>
                </a:lnTo>
                <a:lnTo>
                  <a:pt x="483242" y="302350"/>
                </a:lnTo>
                <a:lnTo>
                  <a:pt x="483242" y="303960"/>
                </a:lnTo>
                <a:lnTo>
                  <a:pt x="420508" y="334202"/>
                </a:lnTo>
                <a:lnTo>
                  <a:pt x="436201" y="403128"/>
                </a:lnTo>
                <a:close/>
              </a:path>
              <a:path w="483870" h="492759">
                <a:moveTo>
                  <a:pt x="134376" y="471955"/>
                </a:moveTo>
                <a:lnTo>
                  <a:pt x="118584" y="403128"/>
                </a:lnTo>
                <a:lnTo>
                  <a:pt x="365487" y="403128"/>
                </a:lnTo>
                <a:lnTo>
                  <a:pt x="356769" y="441365"/>
                </a:lnTo>
                <a:lnTo>
                  <a:pt x="198038" y="441365"/>
                </a:lnTo>
                <a:lnTo>
                  <a:pt x="134376" y="471955"/>
                </a:lnTo>
                <a:close/>
              </a:path>
              <a:path w="483870" h="492759">
                <a:moveTo>
                  <a:pt x="245276" y="492527"/>
                </a:moveTo>
                <a:lnTo>
                  <a:pt x="238802" y="492527"/>
                </a:lnTo>
                <a:lnTo>
                  <a:pt x="198038" y="441365"/>
                </a:lnTo>
                <a:lnTo>
                  <a:pt x="286132" y="441365"/>
                </a:lnTo>
                <a:lnTo>
                  <a:pt x="245276" y="492527"/>
                </a:lnTo>
                <a:close/>
              </a:path>
              <a:path w="483870" h="492759">
                <a:moveTo>
                  <a:pt x="349795" y="471955"/>
                </a:moveTo>
                <a:lnTo>
                  <a:pt x="286132" y="441365"/>
                </a:lnTo>
                <a:lnTo>
                  <a:pt x="356769" y="441365"/>
                </a:lnTo>
                <a:lnTo>
                  <a:pt x="349795" y="471955"/>
                </a:lnTo>
                <a:close/>
              </a:path>
            </a:pathLst>
          </a:custGeom>
          <a:solidFill>
            <a:srgbClr val="FFBC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12713" y="17915903"/>
            <a:ext cx="483870" cy="492759"/>
          </a:xfrm>
          <a:custGeom>
            <a:avLst/>
            <a:gdLst/>
            <a:ahLst/>
            <a:cxnLst/>
            <a:rect l="l" t="t" r="r" b="b"/>
            <a:pathLst>
              <a:path w="483869" h="492759">
                <a:moveTo>
                  <a:pt x="286132" y="55220"/>
                </a:moveTo>
                <a:lnTo>
                  <a:pt x="198038" y="55220"/>
                </a:lnTo>
                <a:lnTo>
                  <a:pt x="242035" y="0"/>
                </a:lnTo>
                <a:lnTo>
                  <a:pt x="286132" y="55220"/>
                </a:lnTo>
                <a:close/>
              </a:path>
              <a:path w="483869" h="492759">
                <a:moveTo>
                  <a:pt x="365487" y="93457"/>
                </a:moveTo>
                <a:lnTo>
                  <a:pt x="118584" y="93457"/>
                </a:lnTo>
                <a:lnTo>
                  <a:pt x="134376" y="24630"/>
                </a:lnTo>
                <a:lnTo>
                  <a:pt x="198038" y="55220"/>
                </a:lnTo>
                <a:lnTo>
                  <a:pt x="356769" y="55220"/>
                </a:lnTo>
                <a:lnTo>
                  <a:pt x="365487" y="93457"/>
                </a:lnTo>
                <a:close/>
              </a:path>
              <a:path w="483869" h="492759">
                <a:moveTo>
                  <a:pt x="356769" y="55220"/>
                </a:moveTo>
                <a:lnTo>
                  <a:pt x="286132" y="55220"/>
                </a:lnTo>
                <a:lnTo>
                  <a:pt x="349795" y="24630"/>
                </a:lnTo>
                <a:lnTo>
                  <a:pt x="356769" y="55220"/>
                </a:lnTo>
                <a:close/>
              </a:path>
              <a:path w="483869" h="492759">
                <a:moveTo>
                  <a:pt x="436201" y="403128"/>
                </a:moveTo>
                <a:lnTo>
                  <a:pt x="47970" y="403128"/>
                </a:lnTo>
                <a:lnTo>
                  <a:pt x="63662" y="334202"/>
                </a:lnTo>
                <a:lnTo>
                  <a:pt x="0" y="303513"/>
                </a:lnTo>
                <a:lnTo>
                  <a:pt x="44096" y="248292"/>
                </a:lnTo>
                <a:lnTo>
                  <a:pt x="0" y="193072"/>
                </a:lnTo>
                <a:lnTo>
                  <a:pt x="63662" y="162383"/>
                </a:lnTo>
                <a:lnTo>
                  <a:pt x="47970" y="93457"/>
                </a:lnTo>
                <a:lnTo>
                  <a:pt x="436201" y="93457"/>
                </a:lnTo>
                <a:lnTo>
                  <a:pt x="420508" y="162383"/>
                </a:lnTo>
                <a:lnTo>
                  <a:pt x="483242" y="192624"/>
                </a:lnTo>
                <a:lnTo>
                  <a:pt x="483242" y="194235"/>
                </a:lnTo>
                <a:lnTo>
                  <a:pt x="440074" y="248292"/>
                </a:lnTo>
                <a:lnTo>
                  <a:pt x="483242" y="302350"/>
                </a:lnTo>
                <a:lnTo>
                  <a:pt x="483242" y="303961"/>
                </a:lnTo>
                <a:lnTo>
                  <a:pt x="420508" y="334202"/>
                </a:lnTo>
                <a:lnTo>
                  <a:pt x="436201" y="403128"/>
                </a:lnTo>
                <a:close/>
              </a:path>
              <a:path w="483869" h="492759">
                <a:moveTo>
                  <a:pt x="134376" y="471955"/>
                </a:moveTo>
                <a:lnTo>
                  <a:pt x="118584" y="403128"/>
                </a:lnTo>
                <a:lnTo>
                  <a:pt x="365487" y="403128"/>
                </a:lnTo>
                <a:lnTo>
                  <a:pt x="356769" y="441365"/>
                </a:lnTo>
                <a:lnTo>
                  <a:pt x="198038" y="441365"/>
                </a:lnTo>
                <a:lnTo>
                  <a:pt x="134376" y="471955"/>
                </a:lnTo>
                <a:close/>
              </a:path>
              <a:path w="483869" h="492759">
                <a:moveTo>
                  <a:pt x="245276" y="492527"/>
                </a:moveTo>
                <a:lnTo>
                  <a:pt x="238802" y="492527"/>
                </a:lnTo>
                <a:lnTo>
                  <a:pt x="198038" y="441365"/>
                </a:lnTo>
                <a:lnTo>
                  <a:pt x="286132" y="441365"/>
                </a:lnTo>
                <a:lnTo>
                  <a:pt x="245276" y="492527"/>
                </a:lnTo>
                <a:close/>
              </a:path>
              <a:path w="483869" h="492759">
                <a:moveTo>
                  <a:pt x="349795" y="471955"/>
                </a:moveTo>
                <a:lnTo>
                  <a:pt x="286132" y="441365"/>
                </a:lnTo>
                <a:lnTo>
                  <a:pt x="356769" y="441365"/>
                </a:lnTo>
                <a:lnTo>
                  <a:pt x="349795" y="471955"/>
                </a:lnTo>
                <a:close/>
              </a:path>
            </a:pathLst>
          </a:custGeom>
          <a:solidFill>
            <a:srgbClr val="FFBC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2383" y="221425"/>
            <a:ext cx="12855122" cy="428146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21526" y="739493"/>
            <a:ext cx="1746235" cy="1746235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612381" y="12360605"/>
            <a:ext cx="7495540" cy="5003165"/>
          </a:xfrm>
          <a:custGeom>
            <a:avLst/>
            <a:gdLst/>
            <a:ahLst/>
            <a:cxnLst/>
            <a:rect l="l" t="t" r="r" b="b"/>
            <a:pathLst>
              <a:path w="7495540" h="5003165">
                <a:moveTo>
                  <a:pt x="7495540" y="1985911"/>
                </a:moveTo>
                <a:lnTo>
                  <a:pt x="6403784" y="1985911"/>
                </a:lnTo>
                <a:lnTo>
                  <a:pt x="6403784" y="0"/>
                </a:lnTo>
                <a:lnTo>
                  <a:pt x="0" y="0"/>
                </a:lnTo>
                <a:lnTo>
                  <a:pt x="0" y="2740139"/>
                </a:lnTo>
                <a:lnTo>
                  <a:pt x="2520289" y="2740139"/>
                </a:lnTo>
                <a:lnTo>
                  <a:pt x="2520289" y="5002746"/>
                </a:lnTo>
                <a:lnTo>
                  <a:pt x="7495540" y="5002746"/>
                </a:lnTo>
                <a:lnTo>
                  <a:pt x="7495540" y="1985911"/>
                </a:lnTo>
                <a:close/>
              </a:path>
            </a:pathLst>
          </a:custGeom>
          <a:solidFill>
            <a:srgbClr val="158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15606" y="12456274"/>
            <a:ext cx="7293609" cy="4822825"/>
          </a:xfrm>
          <a:custGeom>
            <a:avLst/>
            <a:gdLst/>
            <a:ahLst/>
            <a:cxnLst/>
            <a:rect l="l" t="t" r="r" b="b"/>
            <a:pathLst>
              <a:path w="7293609" h="4822825">
                <a:moveTo>
                  <a:pt x="7293305" y="1974850"/>
                </a:moveTo>
                <a:lnTo>
                  <a:pt x="6197320" y="1974850"/>
                </a:lnTo>
                <a:lnTo>
                  <a:pt x="6197320" y="0"/>
                </a:lnTo>
                <a:lnTo>
                  <a:pt x="0" y="0"/>
                </a:lnTo>
                <a:lnTo>
                  <a:pt x="0" y="2548788"/>
                </a:lnTo>
                <a:lnTo>
                  <a:pt x="2540355" y="2548788"/>
                </a:lnTo>
                <a:lnTo>
                  <a:pt x="2540355" y="4822469"/>
                </a:lnTo>
                <a:lnTo>
                  <a:pt x="7293305" y="4822469"/>
                </a:lnTo>
                <a:lnTo>
                  <a:pt x="7293305" y="1974850"/>
                </a:lnTo>
                <a:close/>
              </a:path>
            </a:pathLst>
          </a:custGeom>
          <a:solidFill>
            <a:srgbClr val="F1E7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6671" y="12516891"/>
            <a:ext cx="5955111" cy="242681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354487" y="14499167"/>
            <a:ext cx="4558123" cy="2713381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941561" y="15727381"/>
            <a:ext cx="4266705" cy="43773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82282" y="1006027"/>
            <a:ext cx="3429634" cy="1033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rgbClr val="EFEFEF"/>
                </a:solidFill>
                <a:latin typeface="함초롬돋움"/>
                <a:cs typeface="함초롬돋움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882" y="4623943"/>
            <a:ext cx="1279588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4001" y="18696814"/>
            <a:ext cx="45496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whaBEMP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144645" y="2783961"/>
            <a:ext cx="11297920" cy="1017270"/>
          </a:xfrm>
          <a:prstGeom prst="rect">
            <a:avLst/>
          </a:prstGeom>
        </p:spPr>
        <p:txBody>
          <a:bodyPr vert="horz" wrap="square" lIns="0" tIns="17145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35"/>
              </a:spcBef>
              <a:buFontTx/>
              <a:buNone/>
            </a:pPr>
            <a:r>
              <a:rPr sz="6500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및</a:t>
            </a:r>
            <a:r>
              <a:rPr lang="en-US" sz="6500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6500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인턴</a:t>
            </a:r>
            <a:r>
              <a:rPr sz="6500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모집</a:t>
            </a:r>
            <a:r>
              <a:rPr lang="en-US" sz="54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(~24.2.28.)</a:t>
            </a:r>
            <a:endParaRPr lang="ko-KR" altLang="en-US" sz="65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993140" y="4391660"/>
            <a:ext cx="12612370" cy="1627112"/>
          </a:xfrm>
          <a:prstGeom prst="rect">
            <a:avLst/>
          </a:prstGeom>
        </p:spPr>
        <p:txBody>
          <a:bodyPr vert="horz" wrap="square" lIns="0" tIns="78105" rIns="0" bIns="0" numCol="1" anchor="t">
            <a:spAutoFit/>
          </a:bodyPr>
          <a:lstStyle/>
          <a:p>
            <a:pPr marL="0" marR="85090" indent="0" algn="ctr" latinLnBrk="0">
              <a:lnSpc>
                <a:spcPct val="100000"/>
              </a:lnSpc>
              <a:spcBef>
                <a:spcPts val="615"/>
              </a:spcBef>
              <a:buFontTx/>
              <a:buNone/>
            </a:pP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이대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의과대</a:t>
            </a:r>
            <a:r>
              <a:rPr lang="ko-KR" altLang="en-US" sz="2300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의공학교실에서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함께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연구할</a:t>
            </a:r>
            <a:r>
              <a:rPr sz="23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23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대학원생 및 인턴</a:t>
            </a:r>
            <a:r>
              <a:rPr sz="23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을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모집합니다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.</a:t>
            </a:r>
            <a:endParaRPr lang="ko-KR" altLang="en-US" sz="23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12065" marR="5080" indent="0" algn="ctr" latinLnBrk="0">
              <a:lnSpc>
                <a:spcPct val="115399"/>
              </a:lnSpc>
              <a:buFontTx/>
              <a:buNone/>
            </a:pP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본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연구실은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진단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및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치료에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첨단 의료인공지능 및 </a:t>
            </a:r>
            <a:r>
              <a:rPr lang="ko-KR" altLang="en-US"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의공학</a:t>
            </a:r>
            <a:r>
              <a:rPr lang="ko-KR" altLang="en-US"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지식을 활용한 임상</a:t>
            </a:r>
            <a:r>
              <a:rPr sz="2300" b="1" spc="30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연구를</a:t>
            </a:r>
            <a:r>
              <a:rPr sz="23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하고</a:t>
            </a:r>
            <a:endParaRPr lang="en-US" sz="2300" b="1" spc="30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12065" marR="5080" indent="0" algn="ctr" latinLnBrk="0">
              <a:lnSpc>
                <a:spcPct val="115399"/>
              </a:lnSpc>
              <a:buFontTx/>
              <a:buNone/>
            </a:pPr>
            <a:r>
              <a:rPr sz="23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있습니다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.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대학원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진학을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희망하는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학생들을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모집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중이니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관심있는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학생들의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300" b="1" spc="30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많은</a:t>
            </a:r>
            <a:r>
              <a:rPr sz="23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endParaRPr lang="en-US" sz="2300" b="1" spc="30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12065" marR="5080" indent="0" algn="ctr" latinLnBrk="0">
              <a:lnSpc>
                <a:spcPct val="115399"/>
              </a:lnSpc>
              <a:buFontTx/>
              <a:buNone/>
            </a:pPr>
            <a:r>
              <a:rPr sz="23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참여 </a:t>
            </a:r>
            <a:r>
              <a:rPr sz="23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부탁드립니다</a:t>
            </a:r>
            <a:r>
              <a:rPr sz="23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.</a:t>
            </a:r>
            <a:endParaRPr lang="ko-KR" altLang="en-US" sz="23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81984" y="1005840"/>
            <a:ext cx="9867265" cy="1013739"/>
          </a:xfrm>
          <a:prstGeom prst="rect">
            <a:avLst/>
          </a:prstGeom>
        </p:spPr>
        <p:txBody>
          <a:bodyPr vert="horz" wrap="square" lIns="0" tIns="13335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05"/>
              </a:spcBef>
              <a:buFontTx/>
              <a:buNone/>
            </a:pPr>
            <a:r>
              <a:rPr sz="6500">
                <a:solidFill>
                  <a:schemeClr val="bg1"/>
                </a:solidFill>
                <a:latin typeface="한컴 말랑말랑 Bold" charset="0"/>
                <a:ea typeface="한컴 말랑말랑 Bold" charset="0"/>
              </a:rPr>
              <a:t>의공학교실</a:t>
            </a:r>
            <a:r>
              <a:rPr lang="en-US" sz="6500">
                <a:solidFill>
                  <a:schemeClr val="bg1"/>
                </a:solidFill>
                <a:latin typeface="한컴 말랑말랑 Bold" charset="0"/>
                <a:ea typeface="한컴 말랑말랑 Bold" charset="0"/>
              </a:rPr>
              <a:t> </a:t>
            </a:r>
            <a:r>
              <a:rPr lang="ko-KR" altLang="en-US" sz="6500" spc="300">
                <a:solidFill>
                  <a:schemeClr val="bg1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대학원생</a:t>
            </a:r>
            <a:endParaRPr lang="ko-KR" altLang="en-US" sz="6500" dirty="0">
              <a:solidFill>
                <a:schemeClr val="bg1"/>
              </a:solidFill>
              <a:latin typeface="한컴 말랑말랑 Bold" charset="0"/>
              <a:ea typeface="한컴 말랑말랑 Bold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2690" y="9677726"/>
            <a:ext cx="5835650" cy="2957220"/>
          </a:xfrm>
          <a:prstGeom prst="rect">
            <a:avLst/>
          </a:prstGeom>
        </p:spPr>
        <p:txBody>
          <a:bodyPr vert="horz" wrap="square" lIns="0" tIns="15875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25"/>
              </a:spcBef>
              <a:buFontTx/>
              <a:buNone/>
            </a:pP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연구분야</a:t>
            </a:r>
            <a:endParaRPr lang="ko-KR" altLang="en-US" sz="2300" b="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한컴산뜻돋움" charset="0"/>
            </a:endParaRPr>
          </a:p>
          <a:p>
            <a:pPr marL="127635" marR="5080" indent="0" latinLnBrk="0">
              <a:lnSpc>
                <a:spcPct val="114999"/>
              </a:lnSpc>
              <a:spcBef>
                <a:spcPts val="1870"/>
              </a:spcBef>
              <a:buFontTx/>
              <a:buNone/>
            </a:pP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핵의학과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내과</a:t>
            </a:r>
            <a:r>
              <a:rPr lang="en-US" altLang="ko-KR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외과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등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다양한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병원의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임상</a:t>
            </a: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과 및 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의료 업체들과 의료인공지능 </a:t>
            </a:r>
            <a:r>
              <a:rPr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</a:t>
            </a:r>
            <a:r>
              <a:rPr 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및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의료기기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개발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연구를</a:t>
            </a:r>
            <a:r>
              <a:rPr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진행</a:t>
            </a:r>
            <a:endParaRPr lang="en-US" sz="2000" b="1" spc="30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33655" marR="5080" indent="0" latinLnBrk="0">
              <a:lnSpc>
                <a:spcPct val="114999"/>
              </a:lnSpc>
              <a:spcBef>
                <a:spcPts val="5"/>
              </a:spcBef>
              <a:buFontTx/>
              <a:buNone/>
            </a:pP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의료데이터분석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코딩 및 하드웨어 연구 실무</a:t>
            </a:r>
            <a:endParaRPr lang="ko-KR" altLang="en-US" sz="2000" b="1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33655" indent="0" latinLnBrk="0">
              <a:lnSpc>
                <a:spcPct val="100000"/>
              </a:lnSpc>
              <a:spcBef>
                <a:spcPts val="420"/>
              </a:spcBef>
              <a:buFontTx/>
              <a:buNone/>
            </a:pP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측정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매틀랩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파이썬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몬테카를로 전사모사 등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)</a:t>
            </a:r>
            <a:endParaRPr lang="ko-KR" altLang="en-US" sz="2000" b="1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127635" marR="5080" indent="0" latinLnBrk="0">
              <a:lnSpc>
                <a:spcPct val="114999"/>
              </a:lnSpc>
              <a:spcBef>
                <a:spcPts val="1870"/>
              </a:spcBef>
              <a:buFontTx/>
              <a:buNone/>
            </a:pP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  <p:sp>
        <p:nvSpPr>
          <p:cNvPr id="6" name="object 6"/>
          <p:cNvSpPr txBox="1">
            <a:spLocks/>
          </p:cNvSpPr>
          <p:nvPr/>
        </p:nvSpPr>
        <p:spPr>
          <a:xfrm>
            <a:off x="1221740" y="6753225"/>
            <a:ext cx="5883910" cy="2863541"/>
          </a:xfrm>
          <a:prstGeom prst="rect">
            <a:avLst/>
          </a:prstGeom>
        </p:spPr>
        <p:txBody>
          <a:bodyPr vert="horz" wrap="square" lIns="0" tIns="15875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25"/>
              </a:spcBef>
              <a:buFontTx/>
              <a:buNone/>
            </a:pP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모집대상</a:t>
            </a:r>
            <a:endParaRPr lang="ko-KR" altLang="en-US" sz="2300" b="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한컴산뜻돋움" charset="0"/>
            </a:endParaRPr>
          </a:p>
          <a:p>
            <a:pPr marL="81280" marR="5080" indent="0" algn="just" latinLnBrk="0">
              <a:lnSpc>
                <a:spcPct val="114999"/>
              </a:lnSpc>
              <a:spcBef>
                <a:spcPts val="1810"/>
              </a:spcBef>
              <a:buFontTx/>
              <a:buNone/>
            </a:pP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대학원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진학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및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실무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경험을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희망하는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이공계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재학생으로</a:t>
            </a:r>
            <a:r>
              <a:rPr 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컴퓨터공학</a:t>
            </a:r>
            <a:r>
              <a:rPr lang="en-US" altLang="ko-KR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의료인공지능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의학물리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의료기기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의공학분야에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관심이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많은</a:t>
            </a:r>
            <a:r>
              <a:rPr 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학생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단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학부생은 </a:t>
            </a: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인턴으로 모집</a:t>
            </a:r>
            <a:r>
              <a:rPr lang="en-US" altLang="ko-KR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)</a:t>
            </a:r>
          </a:p>
          <a:p>
            <a:pPr marL="81280" marR="5080" indent="0" algn="just" latinLnBrk="0">
              <a:lnSpc>
                <a:spcPct val="114999"/>
              </a:lnSpc>
              <a:spcBef>
                <a:spcPts val="1810"/>
              </a:spcBef>
              <a:buFontTx/>
              <a:buNone/>
            </a:pPr>
            <a:r>
              <a:rPr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*</a:t>
            </a:r>
            <a:r>
              <a:rPr lang="ko-KR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우대요건 :</a:t>
            </a:r>
            <a:r>
              <a:rPr lang="ko-KR" altLang="en-US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대학원 진학 연계 </a:t>
            </a:r>
            <a:r>
              <a:rPr lang="ko-KR" altLang="en-US" b="1" spc="300" dirty="0" err="1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가능자</a:t>
            </a:r>
            <a:r>
              <a:rPr lang="en-US" altLang="ko-KR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최소1년가능자</a:t>
            </a:r>
            <a:r>
              <a:rPr lang="ko-KR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</a:t>
            </a:r>
            <a:r>
              <a:rPr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lang="ko-KR" altLang="en-US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주 </a:t>
            </a:r>
            <a:r>
              <a:rPr lang="en-US" altLang="ko-KR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1</a:t>
            </a:r>
            <a:r>
              <a:rPr lang="ko-KR" altLang="en-US" b="1" spc="300" dirty="0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회 이상 연구실 출석 </a:t>
            </a:r>
            <a:r>
              <a:rPr lang="ko-KR" altLang="en-US" b="1" spc="300" dirty="0" err="1">
                <a:solidFill>
                  <a:srgbClr val="FF0000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가능자</a:t>
            </a:r>
            <a:endParaRPr lang="ko-KR" altLang="en-US" b="1" dirty="0">
              <a:solidFill>
                <a:srgbClr val="FF0000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  <p:sp>
        <p:nvSpPr>
          <p:cNvPr id="7" name="object 7"/>
          <p:cNvSpPr txBox="1">
            <a:spLocks/>
          </p:cNvSpPr>
          <p:nvPr/>
        </p:nvSpPr>
        <p:spPr>
          <a:xfrm>
            <a:off x="8094980" y="6546850"/>
            <a:ext cx="5883909" cy="2130711"/>
          </a:xfrm>
          <a:prstGeom prst="rect">
            <a:avLst/>
          </a:prstGeom>
        </p:spPr>
        <p:txBody>
          <a:bodyPr vert="horz" wrap="square" lIns="0" tIns="215265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695"/>
              </a:spcBef>
              <a:buFontTx/>
              <a:buNone/>
            </a:pP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연구혜택</a:t>
            </a:r>
            <a:endParaRPr lang="ko-KR" altLang="en-US" sz="2300" b="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한컴산뜻돋움" charset="0"/>
            </a:endParaRPr>
          </a:p>
          <a:p>
            <a:pPr marL="33655" indent="0" latinLnBrk="0">
              <a:lnSpc>
                <a:spcPct val="100000"/>
              </a:lnSpc>
              <a:spcBef>
                <a:spcPts val="1365"/>
              </a:spcBef>
              <a:buFontTx/>
              <a:buNone/>
            </a:pP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연구지원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금</a:t>
            </a:r>
            <a:r>
              <a:rPr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지급</a:t>
            </a:r>
            <a:r>
              <a:rPr 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lang="ko-KR" alt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논문작성 및 발표기회제공</a:t>
            </a:r>
            <a:r>
              <a:rPr lang="en-US" altLang="ko-KR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.</a:t>
            </a: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33655" indent="0" latinLnBrk="0">
              <a:lnSpc>
                <a:spcPct val="100000"/>
              </a:lnSpc>
              <a:spcBef>
                <a:spcPts val="420"/>
              </a:spcBef>
              <a:buFontTx/>
              <a:buNone/>
            </a:pP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정부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및 </a:t>
            </a:r>
            <a:r>
              <a:rPr sz="2000" b="1" spc="30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기업</a:t>
            </a:r>
            <a:r>
              <a:rPr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연구과제 </a:t>
            </a:r>
            <a:r>
              <a:rPr sz="2000" b="1" spc="30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연구원</a:t>
            </a:r>
            <a:r>
              <a:rPr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참여</a:t>
            </a:r>
            <a:r>
              <a:rPr 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.</a:t>
            </a: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33655" marR="5080" indent="0" latinLnBrk="0">
              <a:lnSpc>
                <a:spcPct val="114999"/>
              </a:lnSpc>
              <a:spcBef>
                <a:spcPts val="5"/>
              </a:spcBef>
              <a:buFontTx/>
              <a:buNone/>
            </a:pP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인턴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코스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후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의과대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의과학과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대학원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진학</a:t>
            </a:r>
            <a:r>
              <a:rPr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연계</a:t>
            </a:r>
            <a:r>
              <a:rPr lang="en-US" sz="2000" b="1" spc="30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.</a:t>
            </a:r>
          </a:p>
          <a:p>
            <a:pPr marL="33655" indent="0" latinLnBrk="0">
              <a:lnSpc>
                <a:spcPct val="100000"/>
              </a:lnSpc>
              <a:spcBef>
                <a:spcPts val="420"/>
              </a:spcBef>
              <a:buFontTx/>
              <a:buNone/>
            </a:pP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  <p:sp>
        <p:nvSpPr>
          <p:cNvPr id="8" name="object 8"/>
          <p:cNvSpPr txBox="1">
            <a:spLocks/>
          </p:cNvSpPr>
          <p:nvPr/>
        </p:nvSpPr>
        <p:spPr>
          <a:xfrm>
            <a:off x="8094980" y="12419330"/>
            <a:ext cx="5574030" cy="2661370"/>
          </a:xfrm>
          <a:prstGeom prst="rect">
            <a:avLst/>
          </a:prstGeom>
        </p:spPr>
        <p:txBody>
          <a:bodyPr vert="horz" wrap="square" lIns="0" tIns="210185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655"/>
              </a:spcBef>
              <a:buFontTx/>
              <a:buNone/>
            </a:pP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지원방</a:t>
            </a:r>
            <a:r>
              <a:rPr lang="ko-KR" altLang="en-US" sz="2300" b="0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법 및 기한</a:t>
            </a:r>
            <a:endParaRPr lang="ko-KR" altLang="en-US" sz="2300" b="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한컴산뜻돋움" charset="0"/>
            </a:endParaRPr>
          </a:p>
          <a:p>
            <a:pPr marL="33655" marR="5080" indent="0" algn="just" latinLnBrk="0">
              <a:lnSpc>
                <a:spcPct val="114999"/>
              </a:lnSpc>
              <a:spcBef>
                <a:spcPts val="905"/>
              </a:spcBef>
              <a:buFontTx/>
              <a:buNone/>
            </a:pPr>
            <a:r>
              <a:rPr lang="en-US"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2024.2.28</a:t>
            </a:r>
            <a:r>
              <a:rPr lang="ko-KR" altLang="en-US"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까지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간단한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자기소개서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혹은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이력서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)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와,성적표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학점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,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영어</a:t>
            </a:r>
            <a:r>
              <a:rPr lang="en-US"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등),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자격증을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첨부하여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아래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이메일로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연락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33655" marR="5080" indent="0" algn="just" latinLnBrk="0">
              <a:lnSpc>
                <a:spcPct val="114999"/>
              </a:lnSpc>
              <a:spcBef>
                <a:spcPts val="905"/>
              </a:spcBef>
              <a:buFontTx/>
              <a:buNone/>
            </a:pP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(e-mail: 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  <a:hlinkClick r:id="rId2"/>
              </a:rPr>
              <a:t>EwhaBEMP@gmail.com</a:t>
            </a:r>
            <a:r>
              <a:rPr sz="2000" b="1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)</a:t>
            </a:r>
            <a:endParaRPr 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33655" marR="5080" indent="0" algn="just" latinLnBrk="0">
              <a:lnSpc>
                <a:spcPct val="114999"/>
              </a:lnSpc>
              <a:spcBef>
                <a:spcPts val="905"/>
              </a:spcBef>
              <a:buFontTx/>
              <a:buNone/>
            </a:pP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  <p:sp>
        <p:nvSpPr>
          <p:cNvPr id="9" name="object 9"/>
          <p:cNvSpPr txBox="1">
            <a:spLocks/>
          </p:cNvSpPr>
          <p:nvPr/>
        </p:nvSpPr>
        <p:spPr>
          <a:xfrm>
            <a:off x="1290320" y="17758410"/>
            <a:ext cx="6219190" cy="965835"/>
          </a:xfrm>
          <a:prstGeom prst="rect">
            <a:avLst/>
          </a:prstGeom>
        </p:spPr>
        <p:txBody>
          <a:bodyPr vert="horz" wrap="square" lIns="0" tIns="170180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340"/>
              </a:spcBef>
              <a:buFontTx/>
              <a:buNone/>
              <a:tabLst>
                <a:tab pos="1079500" algn="l"/>
              </a:tabLst>
            </a:pP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연구실</a:t>
            </a:r>
            <a:r>
              <a:rPr sz="2300" b="0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	</a:t>
            </a: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위치</a:t>
            </a:r>
            <a:endParaRPr lang="ko-KR" altLang="en-US" sz="2300" b="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한컴산뜻돋움" charset="0"/>
            </a:endParaRPr>
          </a:p>
          <a:p>
            <a:pPr marL="59055" indent="0" latinLnBrk="0">
              <a:lnSpc>
                <a:spcPct val="100000"/>
              </a:lnSpc>
              <a:spcBef>
                <a:spcPts val="1055"/>
              </a:spcBef>
              <a:buFontTx/>
              <a:buNone/>
            </a:pP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의과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대학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마곡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)내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의공학교실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(B226)</a:t>
            </a: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  <p:sp>
        <p:nvSpPr>
          <p:cNvPr id="10" name="object 10"/>
          <p:cNvSpPr txBox="1">
            <a:spLocks/>
          </p:cNvSpPr>
          <p:nvPr/>
        </p:nvSpPr>
        <p:spPr>
          <a:xfrm>
            <a:off x="8116570" y="9671050"/>
            <a:ext cx="5313680" cy="1666290"/>
          </a:xfrm>
          <a:prstGeom prst="rect">
            <a:avLst/>
          </a:prstGeom>
        </p:spPr>
        <p:txBody>
          <a:bodyPr vert="horz" wrap="square" lIns="0" tIns="15875" rIns="0" bIns="0" numCol="1" anchor="t">
            <a:spAutoFit/>
          </a:bodyPr>
          <a:lstStyle/>
          <a:p>
            <a:pPr marL="12700" indent="0" latinLnBrk="0">
              <a:lnSpc>
                <a:spcPct val="100000"/>
              </a:lnSpc>
              <a:spcBef>
                <a:spcPts val="125"/>
              </a:spcBef>
              <a:buFontTx/>
              <a:buNone/>
              <a:tabLst>
                <a:tab pos="1368425" algn="l"/>
                <a:tab pos="1829435" algn="l"/>
              </a:tabLst>
            </a:pP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지도교수</a:t>
            </a:r>
            <a:r>
              <a:rPr sz="2300" b="0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	및	</a:t>
            </a:r>
            <a:r>
              <a:rPr sz="2300" b="0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한컴산뜻돋움" charset="0"/>
              </a:rPr>
              <a:t>연구원</a:t>
            </a:r>
            <a:endParaRPr lang="ko-KR" altLang="en-US" sz="2300" b="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한컴산뜻돋움" charset="0"/>
            </a:endParaRPr>
          </a:p>
          <a:p>
            <a:pPr marL="12700" marR="746125" indent="0" latinLnBrk="0">
              <a:lnSpc>
                <a:spcPct val="50000"/>
              </a:lnSpc>
              <a:spcBef>
                <a:spcPts val="2105"/>
              </a:spcBef>
              <a:buFontTx/>
              <a:buNone/>
            </a:pP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이레나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교수</a:t>
            </a:r>
            <a:endParaRPr lang="en-US" sz="2000" b="1" spc="30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12700" marR="746125" indent="0" latinLnBrk="0">
              <a:lnSpc>
                <a:spcPct val="50000"/>
              </a:lnSpc>
              <a:spcBef>
                <a:spcPts val="2105"/>
              </a:spcBef>
              <a:buFontTx/>
              <a:buNone/>
            </a:pP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안소현 </a:t>
            </a:r>
            <a:r>
              <a:rPr lang="ko-KR" altLang="en-US"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교수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endParaRPr lang="en-US" sz="2000" b="1" spc="300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  <a:p>
            <a:pPr marL="12700" marR="746125" indent="0" latinLnBrk="0">
              <a:lnSpc>
                <a:spcPct val="50000"/>
              </a:lnSpc>
              <a:spcBef>
                <a:spcPts val="2105"/>
              </a:spcBef>
              <a:buFontTx/>
              <a:buNone/>
            </a:pP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석박사급</a:t>
            </a:r>
            <a:r>
              <a:rPr sz="2000" b="1" spc="300" dirty="0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 </a:t>
            </a:r>
            <a:r>
              <a:rPr sz="2000" b="1" spc="300" dirty="0" err="1">
                <a:solidFill>
                  <a:srgbClr val="05382D"/>
                </a:solidFill>
                <a:latin typeface="한컴 말랑말랑 Bold" charset="0"/>
                <a:ea typeface="한컴 말랑말랑 Bold" charset="0"/>
                <a:cs typeface="함초롬돋움" charset="0"/>
              </a:rPr>
              <a:t>연구원들</a:t>
            </a:r>
            <a:endParaRPr lang="ko-KR" altLang="en-US" sz="2000" b="1" dirty="0">
              <a:solidFill>
                <a:srgbClr val="05382D"/>
              </a:solidFill>
              <a:latin typeface="한컴 말랑말랑 Bold" charset="0"/>
              <a:ea typeface="한컴 말랑말랑 Bold" charset="0"/>
              <a:cs typeface="함초롬돋움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Pages>1</Pages>
  <Words>220</Words>
  <Characters>0</Characters>
  <Application>Microsoft Office PowerPoint</Application>
  <DocSecurity>0</DocSecurity>
  <PresentationFormat>사용자 지정</PresentationFormat>
  <Lines>0</Lines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한컴 말랑말랑 Bold</vt:lpstr>
      <vt:lpstr>함초롬돋움</vt:lpstr>
      <vt:lpstr>Calibri</vt:lpstr>
      <vt:lpstr>Office Theme</vt:lpstr>
      <vt:lpstr>의공학교실 대학원생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이레나 교수님 안소현 교수님 석박사급 연구원들</dc:title>
  <dc:creator>viviell11</dc:creator>
  <cp:lastModifiedBy>이보배</cp:lastModifiedBy>
  <cp:revision>28</cp:revision>
  <dcterms:modified xsi:type="dcterms:W3CDTF">2024-02-02T00:12:56Z</dcterms:modified>
  <cp:version>9.104.202.51765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2023-12-05T00:00:00Z</vt:filetime>
  </property>
  <property fmtid="{D5CDD505-2E9C-101B-9397-08002B2CF9AE}" pid="3" name="Creator">
    <vt:lpwstr>Canva</vt:lpwstr>
  </property>
  <property fmtid="{D5CDD505-2E9C-101B-9397-08002B2CF9AE}" pid="4" name="LastSaved">
    <vt:filetime>2024-01-05T00:00:00Z</vt:filetime>
  </property>
  <property fmtid="{D5CDD505-2E9C-101B-9397-08002B2CF9AE}" pid="5" name="Producer">
    <vt:lpwstr>Canva</vt:lpwstr>
  </property>
</Properties>
</file>