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33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40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54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41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12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39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74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28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8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1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533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C0B0-B34E-4E8D-8720-24FD79A13CCA}" type="datetimeFigureOut">
              <a:rPr lang="ko-KR" altLang="en-US" smtClean="0"/>
              <a:pPr/>
              <a:t>2020-11-03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96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3002040"/>
            <a:ext cx="8424936" cy="165109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453650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ts val="1700"/>
              </a:lnSpc>
              <a:buAutoNum type="arabicPeriod"/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수험번호 순서대로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면접이 진행됩니다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     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인터넷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환경이 원활하지 않은 경우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화상회의가 끊길 수 있으니 원활한 곳에서 진행하여 주십시오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     대기실에서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면접 차례까지 대기하는 동안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카메라와 마이크는 끄고 계셔도 됩니다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2. </a:t>
            </a:r>
            <a:r>
              <a:rPr lang="ko-KR" altLang="en-US" sz="1600" dirty="0" err="1" smtClean="0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입장 차례가 되면 </a:t>
            </a:r>
            <a:r>
              <a:rPr lang="ko-KR" altLang="en-US" sz="1600" dirty="0" err="1" smtClean="0">
                <a:latin typeface="이화체" pitchFamily="2" charset="-127"/>
                <a:ea typeface="이화체" pitchFamily="2" charset="-127"/>
              </a:rPr>
              <a:t>채팅창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및 음성으로 안내를 드립니다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   안내를 받은 수험생은 </a:t>
            </a:r>
            <a:r>
              <a:rPr lang="ko-KR" altLang="en-US" sz="1600" dirty="0" smtClean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채팅창의 </a:t>
            </a:r>
            <a:r>
              <a:rPr lang="ko-KR" altLang="en-US" sz="1600" dirty="0" err="1" smtClean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 smtClean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 회의실 링크를 클릭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하여 입장해주십시오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3. </a:t>
            </a:r>
            <a:r>
              <a:rPr lang="ko-KR" altLang="en-US" sz="1600" dirty="0" err="1" smtClean="0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회의실로 입장을 누르면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, [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잠시 기다려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주십시오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회의 호스트가 곧 귀하를 들어오게</a:t>
            </a: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   할 것입니다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.]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라는 문구가 뜹니다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조금 기다리면 수락이 되니 기다려주시기 바랍니다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</a:t>
            </a:r>
            <a:r>
              <a:rPr lang="ko-KR" altLang="en-US" spc="-150" dirty="0" err="1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신입생모집</a:t>
            </a:r>
            <a:endParaRPr lang="ko-KR" altLang="en-US" spc="-150" dirty="0">
              <a:solidFill>
                <a:srgbClr val="00462A"/>
              </a:solidFill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34114824" descr="EMB00003bc0023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40"/>
          <a:stretch/>
        </p:blipFill>
        <p:spPr bwMode="auto">
          <a:xfrm>
            <a:off x="622518" y="3140968"/>
            <a:ext cx="3435763" cy="13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_x234114824" descr="EMB00003bc0023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913" y="3257768"/>
            <a:ext cx="2806480" cy="587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3452" y="3900489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err="1" smtClean="0">
                <a:latin typeface="이화체" panose="02000300000000000000" pitchFamily="2" charset="-127"/>
                <a:ea typeface="이화체" panose="02000300000000000000" pitchFamily="2" charset="-127"/>
              </a:rPr>
              <a:t>채팅창이</a:t>
            </a:r>
            <a:r>
              <a:rPr lang="ko-KR" altLang="en-US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 안보일 경우</a:t>
            </a:r>
            <a:endParaRPr lang="en-US" altLang="ko-KR" sz="1200" dirty="0" smtClean="0">
              <a:latin typeface="이화체" panose="02000300000000000000" pitchFamily="2" charset="-127"/>
              <a:ea typeface="이화체" panose="02000300000000000000" pitchFamily="2" charset="-127"/>
            </a:endParaRPr>
          </a:p>
          <a:p>
            <a:r>
              <a:rPr lang="ko-KR" altLang="en-US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하단 </a:t>
            </a:r>
            <a:r>
              <a:rPr lang="ko-KR" altLang="en-US" sz="1200" dirty="0" err="1" smtClean="0">
                <a:latin typeface="이화체" panose="02000300000000000000" pitchFamily="2" charset="-127"/>
                <a:ea typeface="이화체" panose="02000300000000000000" pitchFamily="2" charset="-127"/>
              </a:rPr>
              <a:t>회의메뉴의</a:t>
            </a:r>
            <a:r>
              <a:rPr lang="ko-KR" altLang="en-US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 </a:t>
            </a:r>
            <a:r>
              <a:rPr lang="en-US" altLang="ko-KR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[</a:t>
            </a:r>
            <a:r>
              <a:rPr lang="ko-KR" altLang="en-US" sz="1200" dirty="0" err="1" smtClean="0">
                <a:latin typeface="이화체" panose="02000300000000000000" pitchFamily="2" charset="-127"/>
                <a:ea typeface="이화체" panose="02000300000000000000" pitchFamily="2" charset="-127"/>
              </a:rPr>
              <a:t>더보기</a:t>
            </a:r>
            <a:r>
              <a:rPr lang="en-US" altLang="ko-KR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&gt;</a:t>
            </a:r>
            <a:r>
              <a:rPr lang="ko-KR" altLang="en-US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채팅</a:t>
            </a:r>
            <a:r>
              <a:rPr lang="en-US" altLang="ko-KR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]</a:t>
            </a:r>
            <a:r>
              <a:rPr lang="ko-KR" altLang="en-US" sz="1200" dirty="0" smtClean="0">
                <a:latin typeface="이화체" panose="02000300000000000000" pitchFamily="2" charset="-127"/>
                <a:ea typeface="이화체" panose="02000300000000000000" pitchFamily="2" charset="-127"/>
              </a:rPr>
              <a:t> 클릭</a:t>
            </a:r>
            <a:endParaRPr lang="ko-KR" altLang="en-US" sz="1200" dirty="0">
              <a:latin typeface="이화체" panose="02000300000000000000" pitchFamily="2" charset="-127"/>
              <a:ea typeface="이화체" panose="020003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920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1797495"/>
            <a:ext cx="8424936" cy="3363941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58025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   </a:t>
            </a: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4. </a:t>
            </a:r>
            <a:r>
              <a:rPr lang="ko-KR" altLang="en-US" sz="1600" dirty="0" err="1" smtClean="0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입장 후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본인의 비디오와 마이크가 꺼져 있지 않은지 꼭 확인하시기 바랍니다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   </a:t>
            </a: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</a:t>
            </a:r>
            <a:r>
              <a:rPr lang="ko-KR" altLang="en-US" spc="-150" dirty="0" err="1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신입생모집</a:t>
            </a:r>
            <a:endParaRPr lang="ko-KR" altLang="en-US" spc="-150" dirty="0">
              <a:solidFill>
                <a:srgbClr val="00462A"/>
              </a:solidFill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" name="_x223496064" descr="EMB00000c4830f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0" r="9900"/>
          <a:stretch>
            <a:fillRect/>
          </a:stretch>
        </p:blipFill>
        <p:spPr bwMode="auto">
          <a:xfrm>
            <a:off x="640266" y="2025910"/>
            <a:ext cx="2319338" cy="176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_x223496544" descr="EMB00000c4830f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" r="21022"/>
          <a:stretch>
            <a:fillRect/>
          </a:stretch>
        </p:blipFill>
        <p:spPr bwMode="auto">
          <a:xfrm>
            <a:off x="3428103" y="2019578"/>
            <a:ext cx="2822575" cy="114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_x223491184"/>
          <p:cNvSpPr>
            <a:spLocks noChangeArrowheads="1"/>
          </p:cNvSpPr>
          <p:nvPr/>
        </p:nvSpPr>
        <p:spPr bwMode="auto">
          <a:xfrm>
            <a:off x="1106569" y="2711306"/>
            <a:ext cx="1343025" cy="293687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_x223489824"/>
          <p:cNvSpPr>
            <a:spLocks noChangeArrowheads="1"/>
          </p:cNvSpPr>
          <p:nvPr/>
        </p:nvSpPr>
        <p:spPr bwMode="auto">
          <a:xfrm>
            <a:off x="4427984" y="2858150"/>
            <a:ext cx="1343025" cy="293688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9" name="_x234114824" descr="EMB00003bc0023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21" y="4143216"/>
            <a:ext cx="2438681" cy="51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_x223489824"/>
          <p:cNvSpPr>
            <a:spLocks noChangeArrowheads="1"/>
          </p:cNvSpPr>
          <p:nvPr/>
        </p:nvSpPr>
        <p:spPr bwMode="auto">
          <a:xfrm>
            <a:off x="565032" y="4137005"/>
            <a:ext cx="478576" cy="516433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39552" y="3815753"/>
            <a:ext cx="16274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/>
              <a:t>&lt;</a:t>
            </a:r>
            <a:r>
              <a:rPr lang="ko-KR" altLang="en-US" sz="1050" b="1" dirty="0" smtClean="0"/>
              <a:t>휴대폰 화면</a:t>
            </a:r>
            <a:r>
              <a:rPr lang="en-US" altLang="ko-KR" sz="1050" b="1" dirty="0" smtClean="0"/>
              <a:t>&gt;</a:t>
            </a:r>
            <a:endParaRPr lang="ko-KR" altLang="en-US" sz="105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347864" y="3356992"/>
            <a:ext cx="33123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/>
              <a:t>&lt;</a:t>
            </a:r>
            <a:r>
              <a:rPr lang="ko-KR" altLang="en-US" sz="1050" b="1" dirty="0" smtClean="0"/>
              <a:t>컴퓨터 화면</a:t>
            </a:r>
            <a:r>
              <a:rPr lang="en-US" altLang="ko-KR" sz="1050" b="1" dirty="0" smtClean="0"/>
              <a:t>&gt;</a:t>
            </a:r>
            <a:endParaRPr lang="ko-KR" altLang="en-US" sz="105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347864" y="4077363"/>
            <a:ext cx="5256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*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입장 시 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r>
              <a:rPr lang="ko-KR" altLang="en-US" sz="1400" b="1" dirty="0" smtClean="0">
                <a:solidFill>
                  <a:srgbClr val="FF0000"/>
                </a:solidFill>
              </a:rPr>
              <a:t>인터넷 오디오로 통화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휴대폰의 경우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)/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컴퓨터 오디오로 참가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컴퓨터의 경우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를 눌러야 스피커 및 마이크 기능이 활성화 됨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!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83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전기 </a:t>
            </a:r>
            <a:r>
              <a:rPr lang="ko-KR" altLang="en-US" spc="-150" dirty="0" err="1" smtClean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신입생모집</a:t>
            </a:r>
            <a:endParaRPr lang="ko-KR" altLang="en-US" spc="-150" dirty="0">
              <a:solidFill>
                <a:srgbClr val="00462A"/>
              </a:solidFill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40210" y="1711387"/>
            <a:ext cx="8508254" cy="336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면접장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후 예상  면접 소요시간은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분입니다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6.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전형 종료 후 심사위원께 인사를 하시고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우측 상단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나가기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버튼을 눌러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퇴장하시면 됩니다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7. 11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월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6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일 금요일 오후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3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시경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이메일과 휴대폰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SMS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로 토요일에 사용할 </a:t>
            </a:r>
            <a:r>
              <a:rPr lang="ko-KR" altLang="en-US" sz="1600" dirty="0" err="1" smtClean="0">
                <a:latin typeface="이화체" pitchFamily="2" charset="-127"/>
                <a:ea typeface="이화체" pitchFamily="2" charset="-127"/>
              </a:rPr>
              <a:t>면접대기실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 주소 및 유의사항을 보내드릴 예정입니다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확인하시고 면접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당일 날 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꼭 오후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1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시 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40</a:t>
            </a: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분까지 입실 부탁드립니다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 smtClean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1600" dirty="0" smtClean="0">
                <a:latin typeface="이화체" pitchFamily="2" charset="-127"/>
                <a:ea typeface="이화체" pitchFamily="2" charset="-127"/>
              </a:rPr>
              <a:t>감사합니다</a:t>
            </a:r>
            <a:r>
              <a:rPr lang="en-US" altLang="ko-KR" sz="1600" dirty="0" smtClean="0">
                <a:latin typeface="이화체" pitchFamily="2" charset="-127"/>
                <a:ea typeface="이화체" pitchFamily="2" charset="-127"/>
              </a:rPr>
              <a:t>. ^^</a:t>
            </a:r>
            <a:endParaRPr lang="ko-KR" altLang="en-US" sz="1600" dirty="0">
              <a:latin typeface="이화체" pitchFamily="2" charset="-127"/>
              <a:ea typeface="이화체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07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241</Words>
  <Application>Microsoft Office PowerPoint</Application>
  <PresentationFormat>화면 슬라이드 쇼(4:3)</PresentationFormat>
  <Paragraphs>54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이화체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35</cp:revision>
  <cp:lastPrinted>2017-11-09T07:50:59Z</cp:lastPrinted>
  <dcterms:created xsi:type="dcterms:W3CDTF">2014-06-12T00:38:11Z</dcterms:created>
  <dcterms:modified xsi:type="dcterms:W3CDTF">2020-11-03T06:59:01Z</dcterms:modified>
</cp:coreProperties>
</file>